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37386-0F43-4469-8957-1A4A349CA710}" v="7" dt="2025-07-10T13:13:07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57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0E6B1F3-6BF4-0B23-4BE9-30C4AE9756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8880" b="18880"/>
          <a:stretch/>
        </p:blipFill>
        <p:spPr>
          <a:xfrm>
            <a:off x="772459" y="1504537"/>
            <a:ext cx="1668464" cy="1668464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8635A3DC-9EE7-848B-10F9-E65A7F49305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9632" b="9632"/>
          <a:stretch/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520E763-121B-426F-74F4-7AD2EBCB270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68" r="11068"/>
          <a:stretch/>
        </p:blipFill>
        <p:spPr>
          <a:xfrm rot="5400000"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30109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Supply Chain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8" y="2026160"/>
            <a:ext cx="27902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30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408188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Have aways been here at Olam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Passion for excellence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 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Children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1" y="2125354"/>
            <a:ext cx="395354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personal Prayer and Meditation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Local Dish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spc="-50" dirty="0">
              <a:solidFill>
                <a:srgbClr val="00A5B5"/>
              </a:solidFill>
              <a:latin typeface="Century Gothic" panose="020F0302020204030204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F0302020204030204"/>
              </a:rPr>
              <a:t>Quran recitation</a:t>
            </a:r>
            <a:endParaRPr kumimoji="0" lang="en-US" sz="1200" i="0" u="none" strike="noStrike" kern="1200" cap="none" spc="-5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733437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Kazeem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Salaudeen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Alhaji Kazeem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06767" y="4972251"/>
            <a:ext cx="1889217" cy="815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love spending time Praying and my personal study / Research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10310</TotalTime>
  <Words>128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Kazeem Salaudeen</cp:lastModifiedBy>
  <cp:revision>81</cp:revision>
  <dcterms:created xsi:type="dcterms:W3CDTF">2022-11-27T12:58:00Z</dcterms:created>
  <dcterms:modified xsi:type="dcterms:W3CDTF">2025-07-10T16:20:19Z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